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handoutMasterIdLst>
    <p:handoutMasterId r:id="rId22"/>
  </p:handoutMasterIdLst>
  <p:sldIdLst>
    <p:sldId id="303" r:id="rId2"/>
    <p:sldId id="341" r:id="rId3"/>
    <p:sldId id="304" r:id="rId4"/>
    <p:sldId id="305" r:id="rId5"/>
    <p:sldId id="308" r:id="rId6"/>
    <p:sldId id="351" r:id="rId7"/>
    <p:sldId id="318" r:id="rId8"/>
    <p:sldId id="350" r:id="rId9"/>
    <p:sldId id="344" r:id="rId10"/>
    <p:sldId id="352" r:id="rId11"/>
    <p:sldId id="319" r:id="rId12"/>
    <p:sldId id="314" r:id="rId13"/>
    <p:sldId id="346" r:id="rId14"/>
    <p:sldId id="316" r:id="rId15"/>
    <p:sldId id="323" r:id="rId16"/>
    <p:sldId id="347" r:id="rId17"/>
    <p:sldId id="325" r:id="rId18"/>
    <p:sldId id="348" r:id="rId19"/>
    <p:sldId id="349" r:id="rId20"/>
  </p:sldIdLst>
  <p:sldSz cx="9144000" cy="6858000" type="screen4x3"/>
  <p:notesSz cx="6858000" cy="9144000"/>
  <p:photoAlbum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82" autoAdjust="0"/>
    <p:restoredTop sz="94660"/>
  </p:normalViewPr>
  <p:slideViewPr>
    <p:cSldViewPr>
      <p:cViewPr varScale="1">
        <p:scale>
          <a:sx n="68" d="100"/>
          <a:sy n="68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948DB-7337-4A38-83D4-08F1E87E7347}" type="datetimeFigureOut">
              <a:rPr lang="de-CH" smtClean="0"/>
              <a:pPr/>
              <a:t>25.01.2017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D2658-88F9-4954-9980-060C19E524FB}" type="slidenum">
              <a:rPr lang="de-CH" smtClean="0"/>
              <a:pPr/>
              <a:t>‹Nr.›</a:t>
            </a:fld>
            <a:endParaRPr lang="de-C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AE127-4122-47A7-9304-D8B85342ECF5}" type="datetimeFigureOut">
              <a:rPr lang="de-CH" smtClean="0"/>
              <a:pPr/>
              <a:t>25.01.2017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D1C41-96AA-4079-9221-ADB187345939}" type="slidenum">
              <a:rPr lang="de-CH" smtClean="0"/>
              <a:pPr/>
              <a:t>‹Nr.›</a:t>
            </a:fld>
            <a:endParaRPr lang="de-C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7D1C41-96AA-4079-9221-ADB187345939}" type="slidenum">
              <a:rPr lang="de-CH" smtClean="0"/>
              <a:pPr/>
              <a:t>15</a:t>
            </a:fld>
            <a:endParaRPr lang="de-CH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149D-48E9-437C-A1E6-3EF181B40EA2}" type="datetimeFigureOut">
              <a:rPr lang="de-CH" smtClean="0"/>
              <a:pPr/>
              <a:t>25.01.2017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46454-6425-479A-8FBA-47950296A71D}" type="slidenum">
              <a:rPr lang="de-CH" smtClean="0"/>
              <a:pPr/>
              <a:t>‹Nr.›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149D-48E9-437C-A1E6-3EF181B40EA2}" type="datetimeFigureOut">
              <a:rPr lang="de-CH" smtClean="0"/>
              <a:pPr/>
              <a:t>25.01.2017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46454-6425-479A-8FBA-47950296A71D}" type="slidenum">
              <a:rPr lang="de-CH" smtClean="0"/>
              <a:pPr/>
              <a:t>‹Nr.›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149D-48E9-437C-A1E6-3EF181B40EA2}" type="datetimeFigureOut">
              <a:rPr lang="de-CH" smtClean="0"/>
              <a:pPr/>
              <a:t>25.01.2017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46454-6425-479A-8FBA-47950296A71D}" type="slidenum">
              <a:rPr lang="de-CH" smtClean="0"/>
              <a:pPr/>
              <a:t>‹Nr.›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149D-48E9-437C-A1E6-3EF181B40EA2}" type="datetimeFigureOut">
              <a:rPr lang="de-CH" smtClean="0"/>
              <a:pPr/>
              <a:t>25.01.2017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46454-6425-479A-8FBA-47950296A71D}" type="slidenum">
              <a:rPr lang="de-CH" smtClean="0"/>
              <a:pPr/>
              <a:t>‹Nr.›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149D-48E9-437C-A1E6-3EF181B40EA2}" type="datetimeFigureOut">
              <a:rPr lang="de-CH" smtClean="0"/>
              <a:pPr/>
              <a:t>25.01.2017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46454-6425-479A-8FBA-47950296A71D}" type="slidenum">
              <a:rPr lang="de-CH" smtClean="0"/>
              <a:pPr/>
              <a:t>‹Nr.›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149D-48E9-437C-A1E6-3EF181B40EA2}" type="datetimeFigureOut">
              <a:rPr lang="de-CH" smtClean="0"/>
              <a:pPr/>
              <a:t>25.01.2017</a:t>
            </a:fld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46454-6425-479A-8FBA-47950296A71D}" type="slidenum">
              <a:rPr lang="de-CH" smtClean="0"/>
              <a:pPr/>
              <a:t>‹Nr.›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149D-48E9-437C-A1E6-3EF181B40EA2}" type="datetimeFigureOut">
              <a:rPr lang="de-CH" smtClean="0"/>
              <a:pPr/>
              <a:t>25.01.2017</a:t>
            </a:fld>
            <a:endParaRPr lang="de-CH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46454-6425-479A-8FBA-47950296A71D}" type="slidenum">
              <a:rPr lang="de-CH" smtClean="0"/>
              <a:pPr/>
              <a:t>‹Nr.›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149D-48E9-437C-A1E6-3EF181B40EA2}" type="datetimeFigureOut">
              <a:rPr lang="de-CH" smtClean="0"/>
              <a:pPr/>
              <a:t>25.01.2017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46454-6425-479A-8FBA-47950296A71D}" type="slidenum">
              <a:rPr lang="de-CH" smtClean="0"/>
              <a:pPr/>
              <a:t>‹Nr.›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149D-48E9-437C-A1E6-3EF181B40EA2}" type="datetimeFigureOut">
              <a:rPr lang="de-CH" smtClean="0"/>
              <a:pPr/>
              <a:t>25.01.2017</a:t>
            </a:fld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46454-6425-479A-8FBA-47950296A71D}" type="slidenum">
              <a:rPr lang="de-CH" smtClean="0"/>
              <a:pPr/>
              <a:t>‹Nr.›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149D-48E9-437C-A1E6-3EF181B40EA2}" type="datetimeFigureOut">
              <a:rPr lang="de-CH" smtClean="0"/>
              <a:pPr/>
              <a:t>25.01.2017</a:t>
            </a:fld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46454-6425-479A-8FBA-47950296A71D}" type="slidenum">
              <a:rPr lang="de-CH" smtClean="0"/>
              <a:pPr/>
              <a:t>‹Nr.›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149D-48E9-437C-A1E6-3EF181B40EA2}" type="datetimeFigureOut">
              <a:rPr lang="de-CH" smtClean="0"/>
              <a:pPr/>
              <a:t>25.01.2017</a:t>
            </a:fld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46454-6425-479A-8FBA-47950296A71D}" type="slidenum">
              <a:rPr lang="de-CH" smtClean="0"/>
              <a:pPr/>
              <a:t>‹Nr.›</a:t>
            </a:fld>
            <a:endParaRPr lang="de-CH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2149D-48E9-437C-A1E6-3EF181B40EA2}" type="datetimeFigureOut">
              <a:rPr lang="de-CH" smtClean="0"/>
              <a:pPr/>
              <a:t>25.01.2017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46454-6425-479A-8FBA-47950296A71D}" type="slidenum">
              <a:rPr lang="de-CH" smtClean="0"/>
              <a:pPr/>
              <a:t>‹Nr.›</a:t>
            </a:fld>
            <a:endParaRPr lang="de-C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19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/>
          <p:cNvSpPr/>
          <p:nvPr/>
        </p:nvSpPr>
        <p:spPr>
          <a:xfrm>
            <a:off x="0" y="5805264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CH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HAPPY NEW YEAR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2016-09-24 15.51.3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95936" y="4437112"/>
            <a:ext cx="2088232" cy="1988840"/>
          </a:xfrm>
          <a:prstGeom prst="rect">
            <a:avLst/>
          </a:prstGeom>
          <a:scene3d>
            <a:camera prst="orthographicFront">
              <a:rot lat="0" lon="0" rev="20399999"/>
            </a:camera>
            <a:lightRig rig="threePt" dir="t"/>
          </a:scene3d>
        </p:spPr>
      </p:pic>
      <p:sp>
        <p:nvSpPr>
          <p:cNvPr id="3" name="Rechteck 2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CH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Jamila fotografierte die St-Mauritius Kirche, die  typischen Holzhäuser und die hübschen Aushängeschilder.</a:t>
            </a:r>
          </a:p>
        </p:txBody>
      </p:sp>
      <p:pic>
        <p:nvPicPr>
          <p:cNvPr id="6" name="Grafik 5" descr="2016-09-24 15.31.2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876256" y="4149080"/>
            <a:ext cx="2267744" cy="2708920"/>
          </a:xfrm>
          <a:prstGeom prst="rect">
            <a:avLst/>
          </a:prstGeom>
        </p:spPr>
      </p:pic>
      <p:pic>
        <p:nvPicPr>
          <p:cNvPr id="5" name="Grafik 4" descr="2016-09-24 17.41.2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876256" y="1196752"/>
            <a:ext cx="2267744" cy="2448272"/>
          </a:xfrm>
          <a:prstGeom prst="rect">
            <a:avLst/>
          </a:prstGeom>
        </p:spPr>
      </p:pic>
      <p:pic>
        <p:nvPicPr>
          <p:cNvPr id="11" name="Grafik 10" descr="2016-09-24 18.12.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484784"/>
            <a:ext cx="3059832" cy="5373216"/>
          </a:xfrm>
          <a:prstGeom prst="rect">
            <a:avLst/>
          </a:prstGeom>
        </p:spPr>
      </p:pic>
      <p:pic>
        <p:nvPicPr>
          <p:cNvPr id="13" name="Grafik 12" descr="2016-09-24 17.19.5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139952" y="1556792"/>
            <a:ext cx="2088232" cy="1944216"/>
          </a:xfrm>
          <a:prstGeom prst="rect">
            <a:avLst/>
          </a:prstGeom>
          <a:scene3d>
            <a:camera prst="orthographicFront">
              <a:rot lat="0" lon="0" rev="12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2016-09-24 19.15.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4581128"/>
            <a:ext cx="2592288" cy="1656184"/>
          </a:xfrm>
          <a:prstGeom prst="rect">
            <a:avLst/>
          </a:prstGeom>
          <a:scene3d>
            <a:camera prst="orthographicFront">
              <a:rot lat="0" lon="0" rev="19799999"/>
            </a:camera>
            <a:lightRig rig="threePt" dir="t"/>
          </a:scene3d>
        </p:spPr>
      </p:pic>
      <p:pic>
        <p:nvPicPr>
          <p:cNvPr id="11" name="Grafik 10" descr="2016-09-24 19.49.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700808"/>
            <a:ext cx="1944216" cy="1484784"/>
          </a:xfrm>
          <a:prstGeom prst="rect">
            <a:avLst/>
          </a:prstGeom>
          <a:scene3d>
            <a:camera prst="orthographicFront">
              <a:rot lat="0" lon="0" rev="1800000"/>
            </a:camera>
            <a:lightRig rig="threePt" dir="t"/>
          </a:scene3d>
        </p:spPr>
      </p:pic>
      <p:pic>
        <p:nvPicPr>
          <p:cNvPr id="6" name="Grafik 5" descr="2016-09-24 18.24.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08720"/>
            <a:ext cx="4788024" cy="2736304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Am Abend versammelten wir uns an der Rezeption und nahmen gemütlich im Restaurant des Hotels das feine Nachtessen ein.</a:t>
            </a:r>
          </a:p>
        </p:txBody>
      </p:sp>
      <p:pic>
        <p:nvPicPr>
          <p:cNvPr id="8" name="Grafik 7" descr="2016-09-24 18.30.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908720"/>
            <a:ext cx="2699792" cy="5949280"/>
          </a:xfrm>
          <a:prstGeom prst="rect">
            <a:avLst/>
          </a:prstGeom>
        </p:spPr>
      </p:pic>
      <p:pic>
        <p:nvPicPr>
          <p:cNvPr id="13" name="Grafik 12" descr="2016-09-24 18.33.4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782194"/>
            <a:ext cx="4788024" cy="3075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60924_135655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0" y="3717032"/>
            <a:ext cx="3851920" cy="3140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 descr="2016-09-24 16.03.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516216" y="620688"/>
            <a:ext cx="2627784" cy="185167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0" y="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Nach dem Abendessen spazierten einige Turnerinnen zur </a:t>
            </a:r>
            <a:r>
              <a:rPr lang="de-CH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Chilbi</a:t>
            </a:r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die anderen blieben im Hotel.</a:t>
            </a:r>
            <a:r>
              <a:rPr lang="de-CH" b="1" dirty="0" smtClean="0">
                <a:latin typeface="Times New Roman" pitchFamily="18" charset="0"/>
                <a:cs typeface="Times New Roman" pitchFamily="18" charset="0"/>
              </a:rPr>
              <a:t>		</a:t>
            </a:r>
          </a:p>
        </p:txBody>
      </p:sp>
      <p:pic>
        <p:nvPicPr>
          <p:cNvPr id="8" name="Grafik 7" descr="2016-09-25 09.38.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9504" y="4790306"/>
            <a:ext cx="4464496" cy="2067694"/>
          </a:xfrm>
          <a:prstGeom prst="rect">
            <a:avLst/>
          </a:prstGeom>
        </p:spPr>
      </p:pic>
      <p:pic>
        <p:nvPicPr>
          <p:cNvPr id="10" name="Grafik 9" descr="2016-09-24 17.44.5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0" y="620688"/>
            <a:ext cx="3851920" cy="2952328"/>
          </a:xfrm>
          <a:prstGeom prst="rect">
            <a:avLst/>
          </a:prstGeom>
        </p:spPr>
      </p:pic>
      <p:pic>
        <p:nvPicPr>
          <p:cNvPr id="6" name="Grafik 5" descr="2016-09-24 17.46.1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355976" y="1268760"/>
            <a:ext cx="1547664" cy="2736304"/>
          </a:xfrm>
          <a:prstGeom prst="rect">
            <a:avLst/>
          </a:prstGeom>
          <a:scene3d>
            <a:camera prst="orthographicFront">
              <a:rot lat="0" lon="0" rev="900000"/>
            </a:camera>
            <a:lightRig rig="threePt" dir="t"/>
          </a:scene3d>
        </p:spPr>
      </p:pic>
      <p:pic>
        <p:nvPicPr>
          <p:cNvPr id="11" name="Grafik 10" descr="2016-09-24 16.03.13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479704" y="2564904"/>
            <a:ext cx="2664296" cy="216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Am Sonntag fuhren wir nach Jakobsbad, wo wir den Barfussweg „unter die Füsse nahmen“	</a:t>
            </a:r>
            <a:r>
              <a:rPr lang="de-CH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4" name="Grafik 3" descr="2016-09-25 10.40.0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2033464"/>
            <a:ext cx="1728192" cy="4824536"/>
          </a:xfrm>
          <a:prstGeom prst="rect">
            <a:avLst/>
          </a:prstGeom>
        </p:spPr>
      </p:pic>
      <p:pic>
        <p:nvPicPr>
          <p:cNvPr id="10" name="Grafik 9" descr="2016-09-25 10.31.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839744" y="2060848"/>
            <a:ext cx="2304256" cy="4797152"/>
          </a:xfrm>
          <a:prstGeom prst="rect">
            <a:avLst/>
          </a:prstGeom>
        </p:spPr>
      </p:pic>
      <p:pic>
        <p:nvPicPr>
          <p:cNvPr id="5" name="Grafik 4" descr="2016-09-25 10.21.0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555776" y="404664"/>
            <a:ext cx="3600400" cy="158417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2" name="Grafik 11" descr="IMG-20161028-WA00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5777" y="2060848"/>
            <a:ext cx="3600400" cy="4797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2016-09-25 11.19.5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3473624"/>
            <a:ext cx="2123728" cy="3384376"/>
          </a:xfrm>
          <a:prstGeom prst="rect">
            <a:avLst/>
          </a:prstGeom>
        </p:spPr>
      </p:pic>
      <p:pic>
        <p:nvPicPr>
          <p:cNvPr id="12" name="Grafik 11" descr="2016-09-25 11.30.0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987824" y="2074540"/>
            <a:ext cx="6156176" cy="478346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0" y="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Über Teerstrassen, Wiesen und steinige Abschnitte im Bach kamen wir nach rund einer Stunde Marschzeit zum Höhepunkt des Barfussweges, dem Naturmoorbad.</a:t>
            </a:r>
          </a:p>
        </p:txBody>
      </p:sp>
      <p:pic>
        <p:nvPicPr>
          <p:cNvPr id="6" name="Grafik 5" descr="2016-09-25 10.35.3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836712"/>
            <a:ext cx="4860032" cy="3068960"/>
          </a:xfrm>
          <a:prstGeom prst="rect">
            <a:avLst/>
          </a:prstGeom>
        </p:spPr>
      </p:pic>
      <p:pic>
        <p:nvPicPr>
          <p:cNvPr id="7" name="Grafik 6" descr="2016-09-25 11.29.2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148064" y="692696"/>
            <a:ext cx="1728192" cy="1296144"/>
          </a:xfrm>
          <a:prstGeom prst="rect">
            <a:avLst/>
          </a:prstGeom>
        </p:spPr>
      </p:pic>
      <p:pic>
        <p:nvPicPr>
          <p:cNvPr id="8" name="Grafik 7" descr="20160924_1202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64288" y="692696"/>
            <a:ext cx="1728192" cy="1296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1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Claudia wagte zwischen </a:t>
            </a:r>
            <a:r>
              <a:rPr lang="de-CH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Gonten</a:t>
            </a:r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und </a:t>
            </a:r>
            <a:r>
              <a:rPr lang="de-CH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Gontenbad</a:t>
            </a:r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im Schlamm zu waten. </a:t>
            </a:r>
          </a:p>
          <a:p>
            <a:r>
              <a:rPr lang="de-CH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Uuuuups</a:t>
            </a:r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! Sie versank tief in den Sumpf! Mit viel Humor befreite sie sich vom Moor. Sie hat die Feuertaufe zur Präsidentin absolviert </a:t>
            </a:r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</a:t>
            </a:r>
            <a:r>
              <a:rPr lang="de-CH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6" name="Grafik 5" descr="2016-09-25 11.43.2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908720"/>
            <a:ext cx="3246065" cy="5949280"/>
          </a:xfrm>
          <a:prstGeom prst="rect">
            <a:avLst/>
          </a:prstGeom>
        </p:spPr>
      </p:pic>
      <p:pic>
        <p:nvPicPr>
          <p:cNvPr id="7" name="Grafik 6" descr="IMG-20161028-WA0009.jpg"/>
          <p:cNvPicPr>
            <a:picLocks noChangeAspect="1"/>
          </p:cNvPicPr>
          <p:nvPr/>
        </p:nvPicPr>
        <p:blipFill>
          <a:blip r:embed="rId4" cstate="print"/>
          <a:srcRect t="8001" r="10253"/>
          <a:stretch>
            <a:fillRect/>
          </a:stretch>
        </p:blipFill>
        <p:spPr>
          <a:xfrm>
            <a:off x="5681911" y="908720"/>
            <a:ext cx="3462089" cy="5949280"/>
          </a:xfrm>
          <a:prstGeom prst="rect">
            <a:avLst/>
          </a:prstGeom>
        </p:spPr>
      </p:pic>
      <p:pic>
        <p:nvPicPr>
          <p:cNvPr id="8" name="Grafik 7" descr="2016-09-25 11.47.2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419872" y="908720"/>
            <a:ext cx="2088232" cy="5949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2016-09-25 11.50.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3857625" cy="587727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0" y="1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Erst beim „</a:t>
            </a:r>
            <a:r>
              <a:rPr lang="de-CH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Toobeschopf</a:t>
            </a:r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-Museum“ versäuberte Claudia ihre Jeans mit dem Wasserschlauch und Käthi und Annemarie kühlten sich im Kneipp Armbadbecken. Wir haben uns alle über </a:t>
            </a:r>
            <a:r>
              <a:rPr lang="de-CH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Claudia‘s</a:t>
            </a:r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Schicksal amüsiert</a:t>
            </a:r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</a:t>
            </a:r>
          </a:p>
        </p:txBody>
      </p:sp>
      <p:pic>
        <p:nvPicPr>
          <p:cNvPr id="5" name="Grafik 4" descr="2016-09-25 11.51.5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851920" y="980728"/>
            <a:ext cx="5292080" cy="4032448"/>
          </a:xfrm>
          <a:prstGeom prst="rect">
            <a:avLst/>
          </a:prstGeom>
        </p:spPr>
      </p:pic>
      <p:pic>
        <p:nvPicPr>
          <p:cNvPr id="6" name="Grafik 5" descr="2016-09-25 11.57.3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851920" y="4005064"/>
            <a:ext cx="5292080" cy="2852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CH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Nach 1 ½ Stunde Wanderung auf dem Barfussweg sind wir in Appenzell angekommen. </a:t>
            </a:r>
          </a:p>
          <a:p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Der Weg war wunderschön und wir genossen das klare warme Wetter und die schöne Landschaft.</a:t>
            </a:r>
          </a:p>
        </p:txBody>
      </p:sp>
      <p:pic>
        <p:nvPicPr>
          <p:cNvPr id="5" name="Grafik 4" descr="2016-09-25 11.35.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28800"/>
            <a:ext cx="9144000" cy="52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CH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Bevor wir uns auf die Heimreise machten, genossen wir die Sonnenstrahlen und den feinen Kaffee mit Schuss auf der Terrasse. Die anderen Turnerinnen erkundeten die schönen Gassen der Stadt</a:t>
            </a:r>
            <a:r>
              <a:rPr lang="de-CH" dirty="0" smtClean="0"/>
              <a:t>. </a:t>
            </a:r>
            <a:endParaRPr lang="de-CH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Grafik 3" descr="2016-09-25 11.42.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0"/>
            <a:ext cx="9144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CH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de-CH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       V</a:t>
            </a:r>
            <a:r>
              <a:rPr lang="de-CH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ielen Dank an die Organisatoren für diese tolle Reise!</a:t>
            </a:r>
          </a:p>
          <a:p>
            <a:endParaRPr lang="de-CH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							Jamila Moser</a:t>
            </a:r>
          </a:p>
        </p:txBody>
      </p:sp>
      <p:pic>
        <p:nvPicPr>
          <p:cNvPr id="4" name="Grafik 3" descr="20160924_1139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9144000" cy="5301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1902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 rot="10800000"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7" name="Rechteck 6"/>
          <p:cNvSpPr/>
          <p:nvPr/>
        </p:nvSpPr>
        <p:spPr>
          <a:xfrm>
            <a:off x="1" y="0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CH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FTV 2-Tagesreise ins Appenzell</a:t>
            </a:r>
            <a:endParaRPr lang="de-CH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0" y="6027003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CH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24 – 25 September 2016</a:t>
            </a:r>
            <a:endParaRPr lang="de-CH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60924_1111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>
          <a:xfrm>
            <a:off x="0" y="1"/>
            <a:ext cx="9144000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de-CH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Die 2-Tagesreise, begleitet von sommerlichen Temperaturen, führte uns dieses Jahr ins Appenzellerland. </a:t>
            </a:r>
          </a:p>
          <a:p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Um 8 Uhr trafen wir uns am Bahnhof Illnau. Dann ging es los via Winterthur, Gossau und Urnäsch nach Appenzell. Danach teilten wir uns in 2 Gruppen auf.</a:t>
            </a:r>
          </a:p>
          <a:p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Eine Gruppe wanderte von </a:t>
            </a:r>
            <a:r>
              <a:rPr lang="de-CH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Schwägalp</a:t>
            </a:r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in etwa 2 Stunden zum Kronberg. </a:t>
            </a:r>
          </a:p>
          <a:p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Die andere Gruppe ist nach Jakobsbad gefahren und machte eine kurze Shoppingtour.</a:t>
            </a:r>
            <a:r>
              <a:rPr lang="de-CH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de-CH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60924_1125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-1500189" y="1500188"/>
            <a:ext cx="6858002" cy="385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 descr="20160924_11484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5400000">
            <a:off x="3786188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>
          <a:xfrm>
            <a:off x="3851920" y="1"/>
            <a:ext cx="144016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Durch herrlichen Tannenwald</a:t>
            </a:r>
          </a:p>
          <a:p>
            <a:pPr algn="ctr"/>
            <a:endParaRPr lang="de-CH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de-CH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de-CH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de-CH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de-CH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wanderten wir bergab  und bergauf</a:t>
            </a:r>
          </a:p>
          <a:p>
            <a:pPr algn="ctr"/>
            <a:endParaRPr lang="de-CH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de-CH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de-CH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de-CH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de-CH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de-CH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de-CH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de-CH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de-CH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von Jakobsbad zum Kronberg</a:t>
            </a:r>
          </a:p>
        </p:txBody>
      </p:sp>
      <p:pic>
        <p:nvPicPr>
          <p:cNvPr id="5" name="Grafik 4" descr="20160924_135655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3851920" y="980728"/>
            <a:ext cx="1440160" cy="119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 descr="20160924_122159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5292080" y="4437112"/>
            <a:ext cx="3851920" cy="2420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 descr="20160924_122225.jpg"/>
          <p:cNvPicPr>
            <a:picLocks noGrp="1" noChangeAspect="1"/>
          </p:cNvPicPr>
          <p:nvPr isPhoto="1"/>
        </p:nvPicPr>
        <p:blipFill>
          <a:blip r:embed="rId6" cstate="print">
            <a:lum/>
          </a:blip>
          <a:stretch>
            <a:fillRect/>
          </a:stretch>
        </p:blipFill>
        <p:spPr>
          <a:xfrm rot="5400000">
            <a:off x="3347863" y="3645026"/>
            <a:ext cx="2448273" cy="1440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20160924_11563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2636912"/>
            <a:ext cx="6660232" cy="422108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dirty="0" smtClean="0">
              <a:solidFill>
                <a:schemeClr val="tx2"/>
              </a:solidFill>
            </a:endParaRPr>
          </a:p>
          <a:p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Wir machten eine Pause unter einem Tannenbaum, ruhten uns aus und genossen die Weitsicht in den Alpstein.</a:t>
            </a:r>
            <a:endParaRPr lang="de-CH" dirty="0" smtClean="0">
              <a:solidFill>
                <a:schemeClr val="tx2"/>
              </a:solidFill>
            </a:endParaRPr>
          </a:p>
          <a:p>
            <a:endParaRPr lang="de-CH" dirty="0" smtClean="0"/>
          </a:p>
          <a:p>
            <a:endParaRPr lang="de-CH" dirty="0"/>
          </a:p>
        </p:txBody>
      </p:sp>
      <p:pic>
        <p:nvPicPr>
          <p:cNvPr id="4" name="Grafik 3" descr="20160924_1158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2636912"/>
            <a:ext cx="2339752" cy="4221088"/>
          </a:xfrm>
          <a:prstGeom prst="rect">
            <a:avLst/>
          </a:prstGeom>
        </p:spPr>
      </p:pic>
      <p:pic>
        <p:nvPicPr>
          <p:cNvPr id="8" name="Grafik 7" descr="20160924_123204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rcRect/>
          <a:stretch>
            <a:fillRect/>
          </a:stretch>
        </p:blipFill>
        <p:spPr>
          <a:xfrm rot="-960000">
            <a:off x="3221273" y="1169420"/>
            <a:ext cx="2555776" cy="1008112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20699999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1"/>
            <a:ext cx="914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dirty="0" smtClean="0">
              <a:solidFill>
                <a:schemeClr val="tx2"/>
              </a:solidFill>
            </a:endParaRPr>
          </a:p>
          <a:p>
            <a:pPr algn="ctr"/>
            <a:r>
              <a:rPr lang="de-CH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Juhui</a:t>
            </a:r>
            <a:r>
              <a:rPr lang="de-CH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wir sind am Ziel!</a:t>
            </a:r>
          </a:p>
          <a:p>
            <a:endParaRPr lang="de-CH" dirty="0" smtClean="0"/>
          </a:p>
          <a:p>
            <a:endParaRPr lang="de-CH" dirty="0"/>
          </a:p>
        </p:txBody>
      </p:sp>
      <p:pic>
        <p:nvPicPr>
          <p:cNvPr id="1026" name="Picture 2" descr="C:\Users\Jamila\Dropbox\2-Tagesreise FTV in Appenzell 24-25.09.2016\IMG-20160924-WA0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2555776" cy="2376264"/>
          </a:xfrm>
          <a:prstGeom prst="rect">
            <a:avLst/>
          </a:prstGeom>
          <a:noFill/>
        </p:spPr>
      </p:pic>
      <p:pic>
        <p:nvPicPr>
          <p:cNvPr id="1027" name="Picture 3" descr="E:\2-Tagesreise Appenzellerland\2-Tagesreise Appenzellerland HP\DSCN04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908720"/>
            <a:ext cx="3672408" cy="5949280"/>
          </a:xfrm>
          <a:prstGeom prst="rect">
            <a:avLst/>
          </a:prstGeom>
          <a:noFill/>
        </p:spPr>
      </p:pic>
      <p:pic>
        <p:nvPicPr>
          <p:cNvPr id="1028" name="Picture 4" descr="E:\2-Tagesreise Appenzellerland\2-Tagesreise Appenzellerland HP\DSCN04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908720"/>
            <a:ext cx="2771800" cy="2520280"/>
          </a:xfrm>
          <a:prstGeom prst="rect">
            <a:avLst/>
          </a:prstGeom>
          <a:noFill/>
        </p:spPr>
      </p:pic>
      <p:pic>
        <p:nvPicPr>
          <p:cNvPr id="1029" name="Picture 5" descr="E:\2-Tagesreise Appenzellerland\2-Tagesreise Appenzellerland HP\DSCN04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4077072"/>
            <a:ext cx="2771800" cy="2304256"/>
          </a:xfrm>
          <a:prstGeom prst="rect">
            <a:avLst/>
          </a:prstGeom>
          <a:noFill/>
        </p:spPr>
      </p:pic>
      <p:pic>
        <p:nvPicPr>
          <p:cNvPr id="2050" name="Picture 2" descr="C:\Users\Jamila\Desktop\IMG-20170113-WA0004.jpg"/>
          <p:cNvPicPr>
            <a:picLocks noChangeAspect="1" noChangeArrowheads="1"/>
          </p:cNvPicPr>
          <p:nvPr/>
        </p:nvPicPr>
        <p:blipFill>
          <a:blip r:embed="rId6" cstate="print"/>
          <a:srcRect t="16401" r="57874" b="26200"/>
          <a:stretch>
            <a:fillRect/>
          </a:stretch>
        </p:blipFill>
        <p:spPr bwMode="auto">
          <a:xfrm>
            <a:off x="0" y="4149080"/>
            <a:ext cx="2555776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CH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Die Turnerinnen trafen sich um etwa 12:15 Uhr auf dem 1663 m ü. M. gelegenen Berggasthaus Kronberg, wo wir uns mit einem feinen Mittagsessen stärkten. </a:t>
            </a:r>
          </a:p>
        </p:txBody>
      </p:sp>
      <p:pic>
        <p:nvPicPr>
          <p:cNvPr id="2" name="Grafik 1" descr="20160924_1303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40768"/>
            <a:ext cx="9144000" cy="5517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20160924_1358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9144000" cy="594928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0" y="0"/>
            <a:ext cx="9144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CH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	      </a:t>
            </a:r>
            <a:r>
              <a:rPr lang="de-CH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Eine herrliche Panoramasicht!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Während Jamila &amp; Agnes mit der Seilbahn Richtung Jakobsbad fuhren, wanderten die anderen den Berg runter bis zum Hotel.</a:t>
            </a:r>
          </a:p>
        </p:txBody>
      </p:sp>
      <p:pic>
        <p:nvPicPr>
          <p:cNvPr id="1026" name="Picture 2" descr="C:\Users\Jamila\Desktop\IMG-20170113-WA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1052736"/>
            <a:ext cx="2090996" cy="2808147"/>
          </a:xfrm>
          <a:prstGeom prst="rect">
            <a:avLst/>
          </a:prstGeom>
          <a:noFill/>
        </p:spPr>
      </p:pic>
      <p:pic>
        <p:nvPicPr>
          <p:cNvPr id="2050" name="Picture 2" descr="C:\Users\Jamila\Desktop\IMG-20170113-WA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5580112" cy="3456384"/>
          </a:xfrm>
          <a:prstGeom prst="rect">
            <a:avLst/>
          </a:prstGeom>
          <a:noFill/>
        </p:spPr>
      </p:pic>
      <p:pic>
        <p:nvPicPr>
          <p:cNvPr id="1027" name="Picture 3" descr="C:\Users\Jamila\Desktop\IMG-20170113-WA0009.jpg"/>
          <p:cNvPicPr>
            <a:picLocks noChangeAspect="1" noChangeArrowheads="1"/>
          </p:cNvPicPr>
          <p:nvPr/>
        </p:nvPicPr>
        <p:blipFill>
          <a:blip r:embed="rId4" cstate="print"/>
          <a:srcRect l="30155" t="24800"/>
          <a:stretch>
            <a:fillRect/>
          </a:stretch>
        </p:blipFill>
        <p:spPr bwMode="auto">
          <a:xfrm>
            <a:off x="251520" y="4581128"/>
            <a:ext cx="3193313" cy="1933956"/>
          </a:xfrm>
          <a:prstGeom prst="rect">
            <a:avLst/>
          </a:prstGeom>
          <a:noFill/>
        </p:spPr>
      </p:pic>
      <p:pic>
        <p:nvPicPr>
          <p:cNvPr id="2051" name="Picture 3" descr="C:\Users\Jamila\Desktop\IMG-20170113-WA0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4221088"/>
            <a:ext cx="5364088" cy="2636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393</Words>
  <Application>Microsoft Office PowerPoint</Application>
  <PresentationFormat>Bildschirmpräsentation (4:3)</PresentationFormat>
  <Paragraphs>54</Paragraphs>
  <Slides>19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0" baseType="lpstr">
      <vt:lpstr>Larissa-Design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Jamila</dc:creator>
  <cp:lastModifiedBy>Jamila</cp:lastModifiedBy>
  <cp:revision>114</cp:revision>
  <dcterms:created xsi:type="dcterms:W3CDTF">2016-12-10T11:45:59Z</dcterms:created>
  <dcterms:modified xsi:type="dcterms:W3CDTF">2017-01-25T20:31:34Z</dcterms:modified>
</cp:coreProperties>
</file>